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E72164-1334-4E46-9116-CAEA46E46FAE}" v="11" dt="2021-05-12T09:20:48.3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0"/>
    <p:restoredTop sz="94648"/>
  </p:normalViewPr>
  <p:slideViewPr>
    <p:cSldViewPr snapToGrid="0" snapToObjects="1">
      <p:cViewPr varScale="1">
        <p:scale>
          <a:sx n="125" d="100"/>
          <a:sy n="125" d="100"/>
        </p:scale>
        <p:origin x="94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kippy bird" userId="ec1b258631705f95" providerId="LiveId" clId="{88E72164-1334-4E46-9116-CAEA46E46FAE}"/>
    <pc:docChg chg="custSel modMainMaster">
      <pc:chgData name="Skippy bird" userId="ec1b258631705f95" providerId="LiveId" clId="{88E72164-1334-4E46-9116-CAEA46E46FAE}" dt="2021-05-12T09:20:53.318" v="60" actId="14100"/>
      <pc:docMkLst>
        <pc:docMk/>
      </pc:docMkLst>
      <pc:sldMasterChg chg="modSldLayout">
        <pc:chgData name="Skippy bird" userId="ec1b258631705f95" providerId="LiveId" clId="{88E72164-1334-4E46-9116-CAEA46E46FAE}" dt="2021-05-12T09:20:53.318" v="60" actId="14100"/>
        <pc:sldMasterMkLst>
          <pc:docMk/>
          <pc:sldMasterMk cId="807720557" sldId="2147483660"/>
        </pc:sldMasterMkLst>
        <pc:sldLayoutChg chg="addSp delSp modSp mod">
          <pc:chgData name="Skippy bird" userId="ec1b258631705f95" providerId="LiveId" clId="{88E72164-1334-4E46-9116-CAEA46E46FAE}" dt="2021-05-12T09:18:29.687" v="5" actId="14100"/>
          <pc:sldLayoutMkLst>
            <pc:docMk/>
            <pc:sldMasterMk cId="807720557" sldId="2147483660"/>
            <pc:sldLayoutMk cId="3740740487" sldId="2147483661"/>
          </pc:sldLayoutMkLst>
          <pc:picChg chg="add mod">
            <ac:chgData name="Skippy bird" userId="ec1b258631705f95" providerId="LiveId" clId="{88E72164-1334-4E46-9116-CAEA46E46FAE}" dt="2021-05-12T09:18:29.687" v="5" actId="14100"/>
            <ac:picMkLst>
              <pc:docMk/>
              <pc:sldMasterMk cId="807720557" sldId="2147483660"/>
              <pc:sldLayoutMk cId="3740740487" sldId="2147483661"/>
              <ac:picMk id="8" creationId="{96E00874-21DE-7A46-A9E2-BD1BA1C5C3F0}"/>
            </ac:picMkLst>
          </pc:picChg>
          <pc:picChg chg="del">
            <ac:chgData name="Skippy bird" userId="ec1b258631705f95" providerId="LiveId" clId="{88E72164-1334-4E46-9116-CAEA46E46FAE}" dt="2021-05-12T09:18:22.805" v="0" actId="478"/>
            <ac:picMkLst>
              <pc:docMk/>
              <pc:sldMasterMk cId="807720557" sldId="2147483660"/>
              <pc:sldLayoutMk cId="3740740487" sldId="2147483661"/>
              <ac:picMk id="9" creationId="{3794D8E9-86A1-8E42-9422-B506BDFA1BEB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18:42.084" v="11" actId="14100"/>
          <pc:sldLayoutMkLst>
            <pc:docMk/>
            <pc:sldMasterMk cId="807720557" sldId="2147483660"/>
            <pc:sldLayoutMk cId="279681531" sldId="2147483662"/>
          </pc:sldLayoutMkLst>
          <pc:picChg chg="add mod">
            <ac:chgData name="Skippy bird" userId="ec1b258631705f95" providerId="LiveId" clId="{88E72164-1334-4E46-9116-CAEA46E46FAE}" dt="2021-05-12T09:18:42.084" v="11" actId="14100"/>
            <ac:picMkLst>
              <pc:docMk/>
              <pc:sldMasterMk cId="807720557" sldId="2147483660"/>
              <pc:sldLayoutMk cId="279681531" sldId="2147483662"/>
              <ac:picMk id="3" creationId="{3FBA708D-DA87-A848-828F-1D48887E274C}"/>
            </ac:picMkLst>
          </pc:picChg>
          <pc:picChg chg="del">
            <ac:chgData name="Skippy bird" userId="ec1b258631705f95" providerId="LiveId" clId="{88E72164-1334-4E46-9116-CAEA46E46FAE}" dt="2021-05-12T09:18:31.907" v="6" actId="478"/>
            <ac:picMkLst>
              <pc:docMk/>
              <pc:sldMasterMk cId="807720557" sldId="2147483660"/>
              <pc:sldLayoutMk cId="279681531" sldId="2147483662"/>
              <ac:picMk id="4" creationId="{E16186F6-A2CE-D04F-BDAC-EBA1B3A5A0D0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18:54.256" v="17" actId="14100"/>
          <pc:sldLayoutMkLst>
            <pc:docMk/>
            <pc:sldMasterMk cId="807720557" sldId="2147483660"/>
            <pc:sldLayoutMk cId="1163619639" sldId="2147483663"/>
          </pc:sldLayoutMkLst>
          <pc:picChg chg="add mod">
            <ac:chgData name="Skippy bird" userId="ec1b258631705f95" providerId="LiveId" clId="{88E72164-1334-4E46-9116-CAEA46E46FAE}" dt="2021-05-12T09:18:54.256" v="17" actId="14100"/>
            <ac:picMkLst>
              <pc:docMk/>
              <pc:sldMasterMk cId="807720557" sldId="2147483660"/>
              <pc:sldLayoutMk cId="1163619639" sldId="2147483663"/>
              <ac:picMk id="3" creationId="{210F972B-0238-EE48-B815-9CF210E640B5}"/>
            </ac:picMkLst>
          </pc:picChg>
          <pc:picChg chg="del">
            <ac:chgData name="Skippy bird" userId="ec1b258631705f95" providerId="LiveId" clId="{88E72164-1334-4E46-9116-CAEA46E46FAE}" dt="2021-05-12T09:18:44.276" v="12" actId="478"/>
            <ac:picMkLst>
              <pc:docMk/>
              <pc:sldMasterMk cId="807720557" sldId="2147483660"/>
              <pc:sldLayoutMk cId="1163619639" sldId="2147483663"/>
              <ac:picMk id="4" creationId="{0EC1DF6F-7C55-944C-A1E7-BD564D1434CA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19:05.753" v="21" actId="14100"/>
          <pc:sldLayoutMkLst>
            <pc:docMk/>
            <pc:sldMasterMk cId="807720557" sldId="2147483660"/>
            <pc:sldLayoutMk cId="22366389" sldId="2147483664"/>
          </pc:sldLayoutMkLst>
          <pc:picChg chg="add mod">
            <ac:chgData name="Skippy bird" userId="ec1b258631705f95" providerId="LiveId" clId="{88E72164-1334-4E46-9116-CAEA46E46FAE}" dt="2021-05-12T09:19:05.753" v="21" actId="14100"/>
            <ac:picMkLst>
              <pc:docMk/>
              <pc:sldMasterMk cId="807720557" sldId="2147483660"/>
              <pc:sldLayoutMk cId="22366389" sldId="2147483664"/>
              <ac:picMk id="3" creationId="{A494C381-4A4A-774A-99F8-04AD47D3DBD6}"/>
            </ac:picMkLst>
          </pc:picChg>
          <pc:picChg chg="del">
            <ac:chgData name="Skippy bird" userId="ec1b258631705f95" providerId="LiveId" clId="{88E72164-1334-4E46-9116-CAEA46E46FAE}" dt="2021-05-12T09:18:56.959" v="18" actId="478"/>
            <ac:picMkLst>
              <pc:docMk/>
              <pc:sldMasterMk cId="807720557" sldId="2147483660"/>
              <pc:sldLayoutMk cId="22366389" sldId="2147483664"/>
              <ac:picMk id="4" creationId="{D71DC3B0-B081-6D44-9542-81E9D4AADF8C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19:51.870" v="33" actId="14100"/>
          <pc:sldLayoutMkLst>
            <pc:docMk/>
            <pc:sldMasterMk cId="807720557" sldId="2147483660"/>
            <pc:sldLayoutMk cId="1945211487" sldId="2147483665"/>
          </pc:sldLayoutMkLst>
          <pc:picChg chg="add mod">
            <ac:chgData name="Skippy bird" userId="ec1b258631705f95" providerId="LiveId" clId="{88E72164-1334-4E46-9116-CAEA46E46FAE}" dt="2021-05-12T09:19:51.870" v="33" actId="14100"/>
            <ac:picMkLst>
              <pc:docMk/>
              <pc:sldMasterMk cId="807720557" sldId="2147483660"/>
              <pc:sldLayoutMk cId="1945211487" sldId="2147483665"/>
              <ac:picMk id="3" creationId="{410CDA99-D3D8-C74A-A132-6094D97AD7C9}"/>
            </ac:picMkLst>
          </pc:picChg>
          <pc:picChg chg="del">
            <ac:chgData name="Skippy bird" userId="ec1b258631705f95" providerId="LiveId" clId="{88E72164-1334-4E46-9116-CAEA46E46FAE}" dt="2021-05-12T09:19:42.328" v="28" actId="478"/>
            <ac:picMkLst>
              <pc:docMk/>
              <pc:sldMasterMk cId="807720557" sldId="2147483660"/>
              <pc:sldLayoutMk cId="1945211487" sldId="2147483665"/>
              <ac:picMk id="4" creationId="{8FA49627-9992-C94F-8CCC-4254862162FD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20:04.717" v="39" actId="14100"/>
          <pc:sldLayoutMkLst>
            <pc:docMk/>
            <pc:sldMasterMk cId="807720557" sldId="2147483660"/>
            <pc:sldLayoutMk cId="4086203440" sldId="2147483666"/>
          </pc:sldLayoutMkLst>
          <pc:picChg chg="add mod">
            <ac:chgData name="Skippy bird" userId="ec1b258631705f95" providerId="LiveId" clId="{88E72164-1334-4E46-9116-CAEA46E46FAE}" dt="2021-05-12T09:20:04.717" v="39" actId="14100"/>
            <ac:picMkLst>
              <pc:docMk/>
              <pc:sldMasterMk cId="807720557" sldId="2147483660"/>
              <pc:sldLayoutMk cId="4086203440" sldId="2147483666"/>
              <ac:picMk id="3" creationId="{C9A07134-0B52-4E42-BC56-621907C9A125}"/>
            </ac:picMkLst>
          </pc:picChg>
          <pc:picChg chg="del">
            <ac:chgData name="Skippy bird" userId="ec1b258631705f95" providerId="LiveId" clId="{88E72164-1334-4E46-9116-CAEA46E46FAE}" dt="2021-05-12T09:19:56.354" v="34" actId="478"/>
            <ac:picMkLst>
              <pc:docMk/>
              <pc:sldMasterMk cId="807720557" sldId="2147483660"/>
              <pc:sldLayoutMk cId="4086203440" sldId="2147483666"/>
              <ac:picMk id="4" creationId="{70C845A5-8A17-D64E-95B8-553566C54E7A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20:17.023" v="43" actId="14100"/>
          <pc:sldLayoutMkLst>
            <pc:docMk/>
            <pc:sldMasterMk cId="807720557" sldId="2147483660"/>
            <pc:sldLayoutMk cId="1571604487" sldId="2147483667"/>
          </pc:sldLayoutMkLst>
          <pc:picChg chg="add mod">
            <ac:chgData name="Skippy bird" userId="ec1b258631705f95" providerId="LiveId" clId="{88E72164-1334-4E46-9116-CAEA46E46FAE}" dt="2021-05-12T09:20:17.023" v="43" actId="14100"/>
            <ac:picMkLst>
              <pc:docMk/>
              <pc:sldMasterMk cId="807720557" sldId="2147483660"/>
              <pc:sldLayoutMk cId="1571604487" sldId="2147483667"/>
              <ac:picMk id="3" creationId="{2EB7B099-8978-5549-96D0-2C9832FA76D8}"/>
            </ac:picMkLst>
          </pc:picChg>
          <pc:picChg chg="del">
            <ac:chgData name="Skippy bird" userId="ec1b258631705f95" providerId="LiveId" clId="{88E72164-1334-4E46-9116-CAEA46E46FAE}" dt="2021-05-12T09:20:07.944" v="40" actId="478"/>
            <ac:picMkLst>
              <pc:docMk/>
              <pc:sldMasterMk cId="807720557" sldId="2147483660"/>
              <pc:sldLayoutMk cId="1571604487" sldId="2147483667"/>
              <ac:picMk id="4" creationId="{0CD68242-00C5-EB49-B098-9E24F24F583D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19:37.467" v="27" actId="14100"/>
          <pc:sldLayoutMkLst>
            <pc:docMk/>
            <pc:sldMasterMk cId="807720557" sldId="2147483660"/>
            <pc:sldLayoutMk cId="2702188818" sldId="2147483680"/>
          </pc:sldLayoutMkLst>
          <pc:picChg chg="add mod">
            <ac:chgData name="Skippy bird" userId="ec1b258631705f95" providerId="LiveId" clId="{88E72164-1334-4E46-9116-CAEA46E46FAE}" dt="2021-05-12T09:19:37.467" v="27" actId="14100"/>
            <ac:picMkLst>
              <pc:docMk/>
              <pc:sldMasterMk cId="807720557" sldId="2147483660"/>
              <pc:sldLayoutMk cId="2702188818" sldId="2147483680"/>
              <ac:picMk id="7" creationId="{2A72728D-79C3-7446-A109-1C7F59998589}"/>
            </ac:picMkLst>
          </pc:picChg>
          <pc:picChg chg="del">
            <ac:chgData name="Skippy bird" userId="ec1b258631705f95" providerId="LiveId" clId="{88E72164-1334-4E46-9116-CAEA46E46FAE}" dt="2021-05-12T09:19:27.524" v="22" actId="478"/>
            <ac:picMkLst>
              <pc:docMk/>
              <pc:sldMasterMk cId="807720557" sldId="2147483660"/>
              <pc:sldLayoutMk cId="2702188818" sldId="2147483680"/>
              <ac:picMk id="8" creationId="{DC22FE44-602E-A943-9DAA-4A1E57FC89F2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20:27.522" v="49" actId="14100"/>
          <pc:sldLayoutMkLst>
            <pc:docMk/>
            <pc:sldMasterMk cId="807720557" sldId="2147483660"/>
            <pc:sldLayoutMk cId="765267139" sldId="2147483681"/>
          </pc:sldLayoutMkLst>
          <pc:picChg chg="del">
            <ac:chgData name="Skippy bird" userId="ec1b258631705f95" providerId="LiveId" clId="{88E72164-1334-4E46-9116-CAEA46E46FAE}" dt="2021-05-12T09:20:19.548" v="44" actId="478"/>
            <ac:picMkLst>
              <pc:docMk/>
              <pc:sldMasterMk cId="807720557" sldId="2147483660"/>
              <pc:sldLayoutMk cId="765267139" sldId="2147483681"/>
              <ac:picMk id="7" creationId="{65EB3DC6-4886-C24B-9931-AB6E418FC6D7}"/>
            </ac:picMkLst>
          </pc:picChg>
          <pc:picChg chg="add mod">
            <ac:chgData name="Skippy bird" userId="ec1b258631705f95" providerId="LiveId" clId="{88E72164-1334-4E46-9116-CAEA46E46FAE}" dt="2021-05-12T09:20:27.522" v="49" actId="14100"/>
            <ac:picMkLst>
              <pc:docMk/>
              <pc:sldMasterMk cId="807720557" sldId="2147483660"/>
              <pc:sldLayoutMk cId="765267139" sldId="2147483681"/>
              <ac:picMk id="8" creationId="{C2F660C1-0088-1244-93BF-C0E50C490A4D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20:42.528" v="54" actId="14100"/>
          <pc:sldLayoutMkLst>
            <pc:docMk/>
            <pc:sldMasterMk cId="807720557" sldId="2147483660"/>
            <pc:sldLayoutMk cId="3776908726" sldId="2147483682"/>
          </pc:sldLayoutMkLst>
          <pc:picChg chg="del">
            <ac:chgData name="Skippy bird" userId="ec1b258631705f95" providerId="LiveId" clId="{88E72164-1334-4E46-9116-CAEA46E46FAE}" dt="2021-05-12T09:20:31.934" v="50" actId="478"/>
            <ac:picMkLst>
              <pc:docMk/>
              <pc:sldMasterMk cId="807720557" sldId="2147483660"/>
              <pc:sldLayoutMk cId="3776908726" sldId="2147483682"/>
              <ac:picMk id="7" creationId="{03C3A30C-DF78-7443-B093-80D59004EDE0}"/>
            </ac:picMkLst>
          </pc:picChg>
          <pc:picChg chg="add mod">
            <ac:chgData name="Skippy bird" userId="ec1b258631705f95" providerId="LiveId" clId="{88E72164-1334-4E46-9116-CAEA46E46FAE}" dt="2021-05-12T09:20:42.528" v="54" actId="14100"/>
            <ac:picMkLst>
              <pc:docMk/>
              <pc:sldMasterMk cId="807720557" sldId="2147483660"/>
              <pc:sldLayoutMk cId="3776908726" sldId="2147483682"/>
              <ac:picMk id="8" creationId="{912ACFA8-A64E-6944-B1B9-C051C15232E7}"/>
            </ac:picMkLst>
          </pc:picChg>
        </pc:sldLayoutChg>
        <pc:sldLayoutChg chg="addSp delSp modSp mod">
          <pc:chgData name="Skippy bird" userId="ec1b258631705f95" providerId="LiveId" clId="{88E72164-1334-4E46-9116-CAEA46E46FAE}" dt="2021-05-12T09:20:53.318" v="60" actId="14100"/>
          <pc:sldLayoutMkLst>
            <pc:docMk/>
            <pc:sldMasterMk cId="807720557" sldId="2147483660"/>
            <pc:sldLayoutMk cId="3204514387" sldId="2147483683"/>
          </pc:sldLayoutMkLst>
          <pc:picChg chg="del">
            <ac:chgData name="Skippy bird" userId="ec1b258631705f95" providerId="LiveId" clId="{88E72164-1334-4E46-9116-CAEA46E46FAE}" dt="2021-05-12T09:20:44.805" v="55" actId="478"/>
            <ac:picMkLst>
              <pc:docMk/>
              <pc:sldMasterMk cId="807720557" sldId="2147483660"/>
              <pc:sldLayoutMk cId="3204514387" sldId="2147483683"/>
              <ac:picMk id="7" creationId="{26C171D9-3A09-E44C-B360-A8A896ECD449}"/>
            </ac:picMkLst>
          </pc:picChg>
          <pc:picChg chg="add mod">
            <ac:chgData name="Skippy bird" userId="ec1b258631705f95" providerId="LiveId" clId="{88E72164-1334-4E46-9116-CAEA46E46FAE}" dt="2021-05-12T09:20:53.318" v="60" actId="14100"/>
            <ac:picMkLst>
              <pc:docMk/>
              <pc:sldMasterMk cId="807720557" sldId="2147483660"/>
              <pc:sldLayoutMk cId="3204514387" sldId="2147483683"/>
              <ac:picMk id="8" creationId="{D7903642-A6BA-D24F-87AF-3C8B49A3AC86}"/>
            </ac:picMkLst>
          </pc:picChg>
        </pc:sldLayoutChg>
      </pc:sldMasterChg>
    </pc:docChg>
  </pc:docChgLst>
  <pc:docChgLst>
    <pc:chgData name="Skippy bird" userId="ec1b258631705f95" providerId="LiveId" clId="{07050A69-B991-D748-8914-9E494D8FDB2D}"/>
    <pc:docChg chg="custSel addSld delSld modSld sldOrd addMainMaster modMainMaster">
      <pc:chgData name="Skippy bird" userId="ec1b258631705f95" providerId="LiveId" clId="{07050A69-B991-D748-8914-9E494D8FDB2D}" dt="2021-04-12T09:37:52.173" v="30" actId="478"/>
      <pc:docMkLst>
        <pc:docMk/>
      </pc:docMkLst>
      <pc:sldChg chg="addSp delSp modSp mod">
        <pc:chgData name="Skippy bird" userId="ec1b258631705f95" providerId="LiveId" clId="{07050A69-B991-D748-8914-9E494D8FDB2D}" dt="2021-04-12T09:35:43.497" v="19" actId="478"/>
        <pc:sldMkLst>
          <pc:docMk/>
          <pc:sldMk cId="2605593102" sldId="260"/>
        </pc:sldMkLst>
        <pc:spChg chg="add del mod">
          <ac:chgData name="Skippy bird" userId="ec1b258631705f95" providerId="LiveId" clId="{07050A69-B991-D748-8914-9E494D8FDB2D}" dt="2021-04-12T09:35:43.497" v="19" actId="478"/>
          <ac:spMkLst>
            <pc:docMk/>
            <pc:sldMk cId="2605593102" sldId="260"/>
            <ac:spMk id="2" creationId="{613C7CF5-E754-0C48-9616-EB16361BDFFB}"/>
          </ac:spMkLst>
        </pc:spChg>
      </pc:sldChg>
      <pc:sldChg chg="delSp new mod ord">
        <pc:chgData name="Skippy bird" userId="ec1b258631705f95" providerId="LiveId" clId="{07050A69-B991-D748-8914-9E494D8FDB2D}" dt="2021-04-12T09:37:52.173" v="30" actId="478"/>
        <pc:sldMkLst>
          <pc:docMk/>
          <pc:sldMk cId="991152411" sldId="263"/>
        </pc:sldMkLst>
        <pc:spChg chg="del">
          <ac:chgData name="Skippy bird" userId="ec1b258631705f95" providerId="LiveId" clId="{07050A69-B991-D748-8914-9E494D8FDB2D}" dt="2021-04-12T09:37:52.173" v="30" actId="478"/>
          <ac:spMkLst>
            <pc:docMk/>
            <pc:sldMk cId="991152411" sldId="263"/>
            <ac:spMk id="2" creationId="{7D1589F6-BFF0-5243-9B64-2BA9AE07F73E}"/>
          </ac:spMkLst>
        </pc:spChg>
      </pc:sldChg>
      <pc:sldChg chg="addSp delSp modSp new del mod ord">
        <pc:chgData name="Skippy bird" userId="ec1b258631705f95" providerId="LiveId" clId="{07050A69-B991-D748-8914-9E494D8FDB2D}" dt="2021-04-12T09:37:13.533" v="27" actId="2696"/>
        <pc:sldMkLst>
          <pc:docMk/>
          <pc:sldMk cId="2257838343" sldId="263"/>
        </pc:sldMkLst>
        <pc:picChg chg="add del mod">
          <ac:chgData name="Skippy bird" userId="ec1b258631705f95" providerId="LiveId" clId="{07050A69-B991-D748-8914-9E494D8FDB2D}" dt="2021-04-12T09:36:43.884" v="26" actId="478"/>
          <ac:picMkLst>
            <pc:docMk/>
            <pc:sldMk cId="2257838343" sldId="263"/>
            <ac:picMk id="3" creationId="{7AEFF9B3-50AF-4E43-8873-6C5F12D2A9EF}"/>
          </ac:picMkLst>
        </pc:picChg>
      </pc:sldChg>
      <pc:sldMasterChg chg="addSldLayout modSldLayout">
        <pc:chgData name="Skippy bird" userId="ec1b258631705f95" providerId="LiveId" clId="{07050A69-B991-D748-8914-9E494D8FDB2D}" dt="2021-04-12T09:36:33.267" v="25" actId="14100"/>
        <pc:sldMasterMkLst>
          <pc:docMk/>
          <pc:sldMasterMk cId="807720557" sldId="2147483660"/>
        </pc:sldMasterMkLst>
        <pc:sldLayoutChg chg="addSp delSp modSp mod">
          <pc:chgData name="Skippy bird" userId="ec1b258631705f95" providerId="LiveId" clId="{07050A69-B991-D748-8914-9E494D8FDB2D}" dt="2021-04-06T12:21:33.766" v="6" actId="14100"/>
          <pc:sldLayoutMkLst>
            <pc:docMk/>
            <pc:sldMasterMk cId="807720557" sldId="2147483660"/>
            <pc:sldLayoutMk cId="3740740487" sldId="2147483661"/>
          </pc:sldLayoutMkLst>
          <pc:picChg chg="add mod">
            <ac:chgData name="Skippy bird" userId="ec1b258631705f95" providerId="LiveId" clId="{07050A69-B991-D748-8914-9E494D8FDB2D}" dt="2021-04-06T12:21:33.766" v="6" actId="14100"/>
            <ac:picMkLst>
              <pc:docMk/>
              <pc:sldMasterMk cId="807720557" sldId="2147483660"/>
              <pc:sldLayoutMk cId="3740740487" sldId="2147483661"/>
              <ac:picMk id="8" creationId="{DA42EE7D-668C-2F43-9DE6-B149AE0D4019}"/>
            </ac:picMkLst>
          </pc:picChg>
          <pc:picChg chg="del mod">
            <ac:chgData name="Skippy bird" userId="ec1b258631705f95" providerId="LiveId" clId="{07050A69-B991-D748-8914-9E494D8FDB2D}" dt="2021-04-06T12:21:07.429" v="1" actId="478"/>
            <ac:picMkLst>
              <pc:docMk/>
              <pc:sldMasterMk cId="807720557" sldId="2147483660"/>
              <pc:sldLayoutMk cId="3740740487" sldId="2147483661"/>
              <ac:picMk id="9" creationId="{CF680113-E8B8-744D-9298-307A7DBF7B53}"/>
            </ac:picMkLst>
          </pc:picChg>
        </pc:sldLayoutChg>
        <pc:sldLayoutChg chg="modSp mod">
          <pc:chgData name="Skippy bird" userId="ec1b258631705f95" providerId="LiveId" clId="{07050A69-B991-D748-8914-9E494D8FDB2D}" dt="2021-04-07T10:31:26.432" v="7" actId="14100"/>
          <pc:sldLayoutMkLst>
            <pc:docMk/>
            <pc:sldMasterMk cId="807720557" sldId="2147483660"/>
            <pc:sldLayoutMk cId="1571604487" sldId="2147483667"/>
          </pc:sldLayoutMkLst>
          <pc:picChg chg="mod">
            <ac:chgData name="Skippy bird" userId="ec1b258631705f95" providerId="LiveId" clId="{07050A69-B991-D748-8914-9E494D8FDB2D}" dt="2021-04-07T10:31:26.432" v="7" actId="14100"/>
            <ac:picMkLst>
              <pc:docMk/>
              <pc:sldMasterMk cId="807720557" sldId="2147483660"/>
              <pc:sldLayoutMk cId="1571604487" sldId="2147483667"/>
              <ac:picMk id="3" creationId="{62D6A5CE-5AA1-0148-8255-8495884973E3}"/>
            </ac:picMkLst>
          </pc:picChg>
        </pc:sldLayoutChg>
        <pc:sldLayoutChg chg="addSp modSp new mod replId">
          <pc:chgData name="Skippy bird" userId="ec1b258631705f95" providerId="LiveId" clId="{07050A69-B991-D748-8914-9E494D8FDB2D}" dt="2021-04-12T09:36:33.267" v="25" actId="14100"/>
          <pc:sldLayoutMkLst>
            <pc:docMk/>
            <pc:sldMasterMk cId="807720557" sldId="2147483660"/>
            <pc:sldLayoutMk cId="2702188818" sldId="2147483680"/>
          </pc:sldLayoutMkLst>
          <pc:picChg chg="add mod">
            <ac:chgData name="Skippy bird" userId="ec1b258631705f95" providerId="LiveId" clId="{07050A69-B991-D748-8914-9E494D8FDB2D}" dt="2021-04-12T09:36:33.267" v="25" actId="14100"/>
            <ac:picMkLst>
              <pc:docMk/>
              <pc:sldMasterMk cId="807720557" sldId="2147483660"/>
              <pc:sldLayoutMk cId="2702188818" sldId="2147483680"/>
              <ac:picMk id="7" creationId="{1046A94A-1A70-544A-B0EE-87EDC276B186}"/>
            </ac:picMkLst>
          </pc:picChg>
        </pc:sldLayoutChg>
      </pc:sldMasterChg>
      <pc:sldMasterChg chg="new mod addSldLayout">
        <pc:chgData name="Skippy bird" userId="ec1b258631705f95" providerId="LiveId" clId="{07050A69-B991-D748-8914-9E494D8FDB2D}" dt="2021-04-12T09:34:15.056" v="8" actId="6938"/>
        <pc:sldMasterMkLst>
          <pc:docMk/>
          <pc:sldMasterMk cId="4021308080" sldId="2147483668"/>
        </pc:sldMasterMkLst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667621380" sldId="2147483669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4191410910" sldId="2147483670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3944554474" sldId="2147483671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3657516978" sldId="2147483672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282723811" sldId="2147483673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3772097438" sldId="2147483674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4223887772" sldId="2147483675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2221626452" sldId="2147483676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460187414" sldId="2147483677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2786258863" sldId="2147483678"/>
          </pc:sldLayoutMkLst>
        </pc:sldLayoutChg>
        <pc:sldLayoutChg chg="new replId">
          <pc:chgData name="Skippy bird" userId="ec1b258631705f95" providerId="LiveId" clId="{07050A69-B991-D748-8914-9E494D8FDB2D}" dt="2021-04-12T09:34:15.056" v="8" actId="6938"/>
          <pc:sldLayoutMkLst>
            <pc:docMk/>
            <pc:sldMasterMk cId="4021308080" sldId="2147483668"/>
            <pc:sldLayoutMk cId="2737573394" sldId="2147483679"/>
          </pc:sldLayoutMkLst>
        </pc:sldLayoutChg>
      </pc:sldMasterChg>
    </pc:docChg>
  </pc:docChgLst>
  <pc:docChgLst>
    <pc:chgData name="Skippy bird" userId="ec1b258631705f95" providerId="LiveId" clId="{07F4A649-47F7-6746-8686-B0020CF7B564}"/>
    <pc:docChg chg="custSel modMainMaster">
      <pc:chgData name="Skippy bird" userId="ec1b258631705f95" providerId="LiveId" clId="{07F4A649-47F7-6746-8686-B0020CF7B564}" dt="2021-04-19T14:43:32.329" v="68" actId="2696"/>
      <pc:docMkLst>
        <pc:docMk/>
      </pc:docMkLst>
      <pc:sldMasterChg chg="addSldLayout delSldLayout modSldLayout">
        <pc:chgData name="Skippy bird" userId="ec1b258631705f95" providerId="LiveId" clId="{07F4A649-47F7-6746-8686-B0020CF7B564}" dt="2021-04-19T14:43:32.329" v="68" actId="2696"/>
        <pc:sldMasterMkLst>
          <pc:docMk/>
          <pc:sldMasterMk cId="807720557" sldId="2147483660"/>
        </pc:sldMasterMkLst>
        <pc:sldLayoutChg chg="addSp delSp modSp mod">
          <pc:chgData name="Skippy bird" userId="ec1b258631705f95" providerId="LiveId" clId="{07F4A649-47F7-6746-8686-B0020CF7B564}" dt="2021-04-19T14:40:25.217" v="6" actId="14100"/>
          <pc:sldLayoutMkLst>
            <pc:docMk/>
            <pc:sldMasterMk cId="807720557" sldId="2147483660"/>
            <pc:sldLayoutMk cId="3740740487" sldId="2147483661"/>
          </pc:sldLayoutMkLst>
          <pc:picChg chg="del mod">
            <ac:chgData name="Skippy bird" userId="ec1b258631705f95" providerId="LiveId" clId="{07F4A649-47F7-6746-8686-B0020CF7B564}" dt="2021-04-19T14:40:07.267" v="1" actId="478"/>
            <ac:picMkLst>
              <pc:docMk/>
              <pc:sldMasterMk cId="807720557" sldId="2147483660"/>
              <pc:sldLayoutMk cId="3740740487" sldId="2147483661"/>
              <ac:picMk id="8" creationId="{DA42EE7D-668C-2F43-9DE6-B149AE0D4019}"/>
            </ac:picMkLst>
          </pc:picChg>
          <pc:picChg chg="add mod">
            <ac:chgData name="Skippy bird" userId="ec1b258631705f95" providerId="LiveId" clId="{07F4A649-47F7-6746-8686-B0020CF7B564}" dt="2021-04-19T14:40:25.217" v="6" actId="14100"/>
            <ac:picMkLst>
              <pc:docMk/>
              <pc:sldMasterMk cId="807720557" sldId="2147483660"/>
              <pc:sldLayoutMk cId="3740740487" sldId="2147483661"/>
              <ac:picMk id="9" creationId="{3794D8E9-86A1-8E42-9422-B506BDFA1BEB}"/>
            </ac:picMkLst>
          </pc:picChg>
        </pc:sldLayoutChg>
        <pc:sldLayoutChg chg="addSp delSp modSp mod">
          <pc:chgData name="Skippy bird" userId="ec1b258631705f95" providerId="LiveId" clId="{07F4A649-47F7-6746-8686-B0020CF7B564}" dt="2021-04-19T14:40:38.921" v="12" actId="14100"/>
          <pc:sldLayoutMkLst>
            <pc:docMk/>
            <pc:sldMasterMk cId="807720557" sldId="2147483660"/>
            <pc:sldLayoutMk cId="279681531" sldId="2147483662"/>
          </pc:sldLayoutMkLst>
          <pc:picChg chg="del">
            <ac:chgData name="Skippy bird" userId="ec1b258631705f95" providerId="LiveId" clId="{07F4A649-47F7-6746-8686-B0020CF7B564}" dt="2021-04-19T14:40:28.247" v="7" actId="478"/>
            <ac:picMkLst>
              <pc:docMk/>
              <pc:sldMasterMk cId="807720557" sldId="2147483660"/>
              <pc:sldLayoutMk cId="279681531" sldId="2147483662"/>
              <ac:picMk id="3" creationId="{BD2117A0-BACE-E748-898F-1A6252ED9A7F}"/>
            </ac:picMkLst>
          </pc:picChg>
          <pc:picChg chg="add mod">
            <ac:chgData name="Skippy bird" userId="ec1b258631705f95" providerId="LiveId" clId="{07F4A649-47F7-6746-8686-B0020CF7B564}" dt="2021-04-19T14:40:38.921" v="12" actId="14100"/>
            <ac:picMkLst>
              <pc:docMk/>
              <pc:sldMasterMk cId="807720557" sldId="2147483660"/>
              <pc:sldLayoutMk cId="279681531" sldId="2147483662"/>
              <ac:picMk id="4" creationId="{E16186F6-A2CE-D04F-BDAC-EBA1B3A5A0D0}"/>
            </ac:picMkLst>
          </pc:picChg>
        </pc:sldLayoutChg>
        <pc:sldLayoutChg chg="addSp delSp modSp mod">
          <pc:chgData name="Skippy bird" userId="ec1b258631705f95" providerId="LiveId" clId="{07F4A649-47F7-6746-8686-B0020CF7B564}" dt="2021-04-19T14:40:51.059" v="18" actId="14100"/>
          <pc:sldLayoutMkLst>
            <pc:docMk/>
            <pc:sldMasterMk cId="807720557" sldId="2147483660"/>
            <pc:sldLayoutMk cId="1163619639" sldId="2147483663"/>
          </pc:sldLayoutMkLst>
          <pc:picChg chg="del">
            <ac:chgData name="Skippy bird" userId="ec1b258631705f95" providerId="LiveId" clId="{07F4A649-47F7-6746-8686-B0020CF7B564}" dt="2021-04-19T14:40:41.522" v="13" actId="478"/>
            <ac:picMkLst>
              <pc:docMk/>
              <pc:sldMasterMk cId="807720557" sldId="2147483660"/>
              <pc:sldLayoutMk cId="1163619639" sldId="2147483663"/>
              <ac:picMk id="3" creationId="{CD35A0B4-6350-AF4A-94F2-2223CA7B921B}"/>
            </ac:picMkLst>
          </pc:picChg>
          <pc:picChg chg="add mod">
            <ac:chgData name="Skippy bird" userId="ec1b258631705f95" providerId="LiveId" clId="{07F4A649-47F7-6746-8686-B0020CF7B564}" dt="2021-04-19T14:40:51.059" v="18" actId="14100"/>
            <ac:picMkLst>
              <pc:docMk/>
              <pc:sldMasterMk cId="807720557" sldId="2147483660"/>
              <pc:sldLayoutMk cId="1163619639" sldId="2147483663"/>
              <ac:picMk id="4" creationId="{0EC1DF6F-7C55-944C-A1E7-BD564D1434CA}"/>
            </ac:picMkLst>
          </pc:picChg>
        </pc:sldLayoutChg>
        <pc:sldLayoutChg chg="addSp delSp modSp mod">
          <pc:chgData name="Skippy bird" userId="ec1b258631705f95" providerId="LiveId" clId="{07F4A649-47F7-6746-8686-B0020CF7B564}" dt="2021-04-19T14:41:02.568" v="24" actId="14100"/>
          <pc:sldLayoutMkLst>
            <pc:docMk/>
            <pc:sldMasterMk cId="807720557" sldId="2147483660"/>
            <pc:sldLayoutMk cId="22366389" sldId="2147483664"/>
          </pc:sldLayoutMkLst>
          <pc:picChg chg="del">
            <ac:chgData name="Skippy bird" userId="ec1b258631705f95" providerId="LiveId" clId="{07F4A649-47F7-6746-8686-B0020CF7B564}" dt="2021-04-19T14:40:53.499" v="19" actId="478"/>
            <ac:picMkLst>
              <pc:docMk/>
              <pc:sldMasterMk cId="807720557" sldId="2147483660"/>
              <pc:sldLayoutMk cId="22366389" sldId="2147483664"/>
              <ac:picMk id="3" creationId="{A6FAE12E-E6BA-184E-82A9-A4C9C5E4E562}"/>
            </ac:picMkLst>
          </pc:picChg>
          <pc:picChg chg="add mod">
            <ac:chgData name="Skippy bird" userId="ec1b258631705f95" providerId="LiveId" clId="{07F4A649-47F7-6746-8686-B0020CF7B564}" dt="2021-04-19T14:41:02.568" v="24" actId="14100"/>
            <ac:picMkLst>
              <pc:docMk/>
              <pc:sldMasterMk cId="807720557" sldId="2147483660"/>
              <pc:sldLayoutMk cId="22366389" sldId="2147483664"/>
              <ac:picMk id="4" creationId="{D71DC3B0-B081-6D44-9542-81E9D4AADF8C}"/>
            </ac:picMkLst>
          </pc:picChg>
        </pc:sldLayoutChg>
        <pc:sldLayoutChg chg="addSp delSp modSp mod">
          <pc:chgData name="Skippy bird" userId="ec1b258631705f95" providerId="LiveId" clId="{07F4A649-47F7-6746-8686-B0020CF7B564}" dt="2021-04-19T14:41:35.755" v="36" actId="14100"/>
          <pc:sldLayoutMkLst>
            <pc:docMk/>
            <pc:sldMasterMk cId="807720557" sldId="2147483660"/>
            <pc:sldLayoutMk cId="1945211487" sldId="2147483665"/>
          </pc:sldLayoutMkLst>
          <pc:picChg chg="del">
            <ac:chgData name="Skippy bird" userId="ec1b258631705f95" providerId="LiveId" clId="{07F4A649-47F7-6746-8686-B0020CF7B564}" dt="2021-04-19T14:41:25.776" v="31" actId="478"/>
            <ac:picMkLst>
              <pc:docMk/>
              <pc:sldMasterMk cId="807720557" sldId="2147483660"/>
              <pc:sldLayoutMk cId="1945211487" sldId="2147483665"/>
              <ac:picMk id="3" creationId="{C5E1DFC9-E38B-AB4C-B67C-D27149F2831F}"/>
            </ac:picMkLst>
          </pc:picChg>
          <pc:picChg chg="add mod">
            <ac:chgData name="Skippy bird" userId="ec1b258631705f95" providerId="LiveId" clId="{07F4A649-47F7-6746-8686-B0020CF7B564}" dt="2021-04-19T14:41:35.755" v="36" actId="14100"/>
            <ac:picMkLst>
              <pc:docMk/>
              <pc:sldMasterMk cId="807720557" sldId="2147483660"/>
              <pc:sldLayoutMk cId="1945211487" sldId="2147483665"/>
              <ac:picMk id="4" creationId="{8FA49627-9992-C94F-8CCC-4254862162FD}"/>
            </ac:picMkLst>
          </pc:picChg>
        </pc:sldLayoutChg>
        <pc:sldLayoutChg chg="addSp delSp modSp mod">
          <pc:chgData name="Skippy bird" userId="ec1b258631705f95" providerId="LiveId" clId="{07F4A649-47F7-6746-8686-B0020CF7B564}" dt="2021-04-19T14:41:57.086" v="45" actId="14100"/>
          <pc:sldLayoutMkLst>
            <pc:docMk/>
            <pc:sldMasterMk cId="807720557" sldId="2147483660"/>
            <pc:sldLayoutMk cId="4086203440" sldId="2147483666"/>
          </pc:sldLayoutMkLst>
          <pc:picChg chg="del">
            <ac:chgData name="Skippy bird" userId="ec1b258631705f95" providerId="LiveId" clId="{07F4A649-47F7-6746-8686-B0020CF7B564}" dt="2021-04-19T14:41:41.472" v="37" actId="478"/>
            <ac:picMkLst>
              <pc:docMk/>
              <pc:sldMasterMk cId="807720557" sldId="2147483660"/>
              <pc:sldLayoutMk cId="4086203440" sldId="2147483666"/>
              <ac:picMk id="3" creationId="{03DE63E5-E425-4B4D-9670-D8EF1DB28126}"/>
            </ac:picMkLst>
          </pc:picChg>
          <pc:picChg chg="add mod">
            <ac:chgData name="Skippy bird" userId="ec1b258631705f95" providerId="LiveId" clId="{07F4A649-47F7-6746-8686-B0020CF7B564}" dt="2021-04-19T14:41:57.086" v="45" actId="14100"/>
            <ac:picMkLst>
              <pc:docMk/>
              <pc:sldMasterMk cId="807720557" sldId="2147483660"/>
              <pc:sldLayoutMk cId="4086203440" sldId="2147483666"/>
              <ac:picMk id="4" creationId="{70C845A5-8A17-D64E-95B8-553566C54E7A}"/>
            </ac:picMkLst>
          </pc:picChg>
        </pc:sldLayoutChg>
        <pc:sldLayoutChg chg="addSp delSp modSp mod">
          <pc:chgData name="Skippy bird" userId="ec1b258631705f95" providerId="LiveId" clId="{07F4A649-47F7-6746-8686-B0020CF7B564}" dt="2021-04-19T14:42:07.831" v="48" actId="14100"/>
          <pc:sldLayoutMkLst>
            <pc:docMk/>
            <pc:sldMasterMk cId="807720557" sldId="2147483660"/>
            <pc:sldLayoutMk cId="1571604487" sldId="2147483667"/>
          </pc:sldLayoutMkLst>
          <pc:picChg chg="del mod">
            <ac:chgData name="Skippy bird" userId="ec1b258631705f95" providerId="LiveId" clId="{07F4A649-47F7-6746-8686-B0020CF7B564}" dt="2021-04-19T14:41:44.233" v="39" actId="478"/>
            <ac:picMkLst>
              <pc:docMk/>
              <pc:sldMasterMk cId="807720557" sldId="2147483660"/>
              <pc:sldLayoutMk cId="1571604487" sldId="2147483667"/>
              <ac:picMk id="3" creationId="{62D6A5CE-5AA1-0148-8255-8495884973E3}"/>
            </ac:picMkLst>
          </pc:picChg>
          <pc:picChg chg="add mod">
            <ac:chgData name="Skippy bird" userId="ec1b258631705f95" providerId="LiveId" clId="{07F4A649-47F7-6746-8686-B0020CF7B564}" dt="2021-04-19T14:42:07.831" v="48" actId="14100"/>
            <ac:picMkLst>
              <pc:docMk/>
              <pc:sldMasterMk cId="807720557" sldId="2147483660"/>
              <pc:sldLayoutMk cId="1571604487" sldId="2147483667"/>
              <ac:picMk id="4" creationId="{0CD68242-00C5-EB49-B098-9E24F24F583D}"/>
            </ac:picMkLst>
          </pc:picChg>
        </pc:sldLayoutChg>
        <pc:sldLayoutChg chg="addSp delSp modSp mod">
          <pc:chgData name="Skippy bird" userId="ec1b258631705f95" providerId="LiveId" clId="{07F4A649-47F7-6746-8686-B0020CF7B564}" dt="2021-04-19T14:41:17.914" v="30" actId="14100"/>
          <pc:sldLayoutMkLst>
            <pc:docMk/>
            <pc:sldMasterMk cId="807720557" sldId="2147483660"/>
            <pc:sldLayoutMk cId="2702188818" sldId="2147483680"/>
          </pc:sldLayoutMkLst>
          <pc:picChg chg="del">
            <ac:chgData name="Skippy bird" userId="ec1b258631705f95" providerId="LiveId" clId="{07F4A649-47F7-6746-8686-B0020CF7B564}" dt="2021-04-19T14:41:04.829" v="25" actId="478"/>
            <ac:picMkLst>
              <pc:docMk/>
              <pc:sldMasterMk cId="807720557" sldId="2147483660"/>
              <pc:sldLayoutMk cId="2702188818" sldId="2147483680"/>
              <ac:picMk id="7" creationId="{1046A94A-1A70-544A-B0EE-87EDC276B186}"/>
            </ac:picMkLst>
          </pc:picChg>
          <pc:picChg chg="add mod">
            <ac:chgData name="Skippy bird" userId="ec1b258631705f95" providerId="LiveId" clId="{07F4A649-47F7-6746-8686-B0020CF7B564}" dt="2021-04-19T14:41:17.914" v="30" actId="14100"/>
            <ac:picMkLst>
              <pc:docMk/>
              <pc:sldMasterMk cId="807720557" sldId="2147483660"/>
              <pc:sldLayoutMk cId="2702188818" sldId="2147483680"/>
              <ac:picMk id="8" creationId="{DC22FE44-602E-A943-9DAA-4A1E57FC89F2}"/>
            </ac:picMkLst>
          </pc:picChg>
        </pc:sldLayoutChg>
        <pc:sldLayoutChg chg="addSp modSp new mod">
          <pc:chgData name="Skippy bird" userId="ec1b258631705f95" providerId="LiveId" clId="{07F4A649-47F7-6746-8686-B0020CF7B564}" dt="2021-04-19T14:42:51.098" v="57" actId="14100"/>
          <pc:sldLayoutMkLst>
            <pc:docMk/>
            <pc:sldMasterMk cId="807720557" sldId="2147483660"/>
            <pc:sldLayoutMk cId="765267139" sldId="2147483681"/>
          </pc:sldLayoutMkLst>
          <pc:picChg chg="add mod">
            <ac:chgData name="Skippy bird" userId="ec1b258631705f95" providerId="LiveId" clId="{07F4A649-47F7-6746-8686-B0020CF7B564}" dt="2021-04-19T14:42:51.098" v="57" actId="14100"/>
            <ac:picMkLst>
              <pc:docMk/>
              <pc:sldMasterMk cId="807720557" sldId="2147483660"/>
              <pc:sldLayoutMk cId="765267139" sldId="2147483681"/>
              <ac:picMk id="7" creationId="{65EB3DC6-4886-C24B-9931-AB6E418FC6D7}"/>
            </ac:picMkLst>
          </pc:picChg>
        </pc:sldLayoutChg>
        <pc:sldLayoutChg chg="addSp modSp new mod">
          <pc:chgData name="Skippy bird" userId="ec1b258631705f95" providerId="LiveId" clId="{07F4A649-47F7-6746-8686-B0020CF7B564}" dt="2021-04-19T14:43:01.424" v="62" actId="14100"/>
          <pc:sldLayoutMkLst>
            <pc:docMk/>
            <pc:sldMasterMk cId="807720557" sldId="2147483660"/>
            <pc:sldLayoutMk cId="3776908726" sldId="2147483682"/>
          </pc:sldLayoutMkLst>
          <pc:picChg chg="add mod">
            <ac:chgData name="Skippy bird" userId="ec1b258631705f95" providerId="LiveId" clId="{07F4A649-47F7-6746-8686-B0020CF7B564}" dt="2021-04-19T14:43:01.424" v="62" actId="14100"/>
            <ac:picMkLst>
              <pc:docMk/>
              <pc:sldMasterMk cId="807720557" sldId="2147483660"/>
              <pc:sldLayoutMk cId="3776908726" sldId="2147483682"/>
              <ac:picMk id="7" creationId="{03C3A30C-DF78-7443-B093-80D59004EDE0}"/>
            </ac:picMkLst>
          </pc:picChg>
        </pc:sldLayoutChg>
        <pc:sldLayoutChg chg="addSp modSp new mod">
          <pc:chgData name="Skippy bird" userId="ec1b258631705f95" providerId="LiveId" clId="{07F4A649-47F7-6746-8686-B0020CF7B564}" dt="2021-04-19T14:43:16.469" v="67" actId="14100"/>
          <pc:sldLayoutMkLst>
            <pc:docMk/>
            <pc:sldMasterMk cId="807720557" sldId="2147483660"/>
            <pc:sldLayoutMk cId="3204514387" sldId="2147483683"/>
          </pc:sldLayoutMkLst>
          <pc:picChg chg="add mod">
            <ac:chgData name="Skippy bird" userId="ec1b258631705f95" providerId="LiveId" clId="{07F4A649-47F7-6746-8686-B0020CF7B564}" dt="2021-04-19T14:43:16.469" v="67" actId="14100"/>
            <ac:picMkLst>
              <pc:docMk/>
              <pc:sldMasterMk cId="807720557" sldId="2147483660"/>
              <pc:sldLayoutMk cId="3204514387" sldId="2147483683"/>
              <ac:picMk id="7" creationId="{26C171D9-3A09-E44C-B360-A8A896ECD449}"/>
            </ac:picMkLst>
          </pc:picChg>
        </pc:sldLayoutChg>
        <pc:sldLayoutChg chg="new del mod">
          <pc:chgData name="Skippy bird" userId="ec1b258631705f95" providerId="LiveId" clId="{07F4A649-47F7-6746-8686-B0020CF7B564}" dt="2021-04-19T14:43:32.329" v="68" actId="2696"/>
          <pc:sldLayoutMkLst>
            <pc:docMk/>
            <pc:sldMasterMk cId="807720557" sldId="2147483660"/>
            <pc:sldLayoutMk cId="2904291792" sldId="2147483684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AA3-D461-2847-B75C-68132C73DF4B}" type="datetimeFigureOut">
              <a:rPr lang="en-US" smtClean="0"/>
              <a:t>5/12/21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7C3F-F71D-3D40-957E-C4DD05D84CFB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Website&#10;&#10;Description automatically generated">
            <a:extLst>
              <a:ext uri="{FF2B5EF4-FFF2-40B4-BE49-F238E27FC236}">
                <a16:creationId xmlns:a16="http://schemas.microsoft.com/office/drawing/2014/main" id="{96E00874-21DE-7A46-A9E2-BD1BA1C5C3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740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F88D4-9976-1C40-95F6-9312EA72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B14059-45CB-E245-AB75-4BE40B004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AA3-D461-2847-B75C-68132C73DF4B}" type="datetimeFigureOut">
              <a:rPr lang="en-US" smtClean="0"/>
              <a:t>5/12/21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20B838-692D-924F-BE59-DE3CF0353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92718F-5DB1-ED4B-8439-511C8C447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7C3F-F71D-3D40-957E-C4DD05D84CFB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2ACFA8-A64E-6944-B1B9-C051C1523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908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8E57F-3472-A649-86F9-7DA543BDC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94473-548A-394E-985D-E86A93E46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AA3-D461-2847-B75C-68132C73DF4B}" type="datetimeFigureOut">
              <a:rPr lang="en-US" smtClean="0"/>
              <a:t>5/12/21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C11CAA-F6F0-4C46-8D38-5D19510A8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11525C-1A1E-8D48-AEAA-4386FE908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7C3F-F71D-3D40-957E-C4DD05D84CFB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D7903642-A6BA-D24F-87AF-3C8B49A3AC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1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 with low confidence">
            <a:extLst>
              <a:ext uri="{FF2B5EF4-FFF2-40B4-BE49-F238E27FC236}">
                <a16:creationId xmlns:a16="http://schemas.microsoft.com/office/drawing/2014/main" id="{3FBA708D-DA87-A848-828F-1D48887E27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81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210F972B-0238-EE48-B815-9CF210E640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61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94C381-4A4A-774A-99F8-04AD47D3DB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6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9799BC-9377-2B4C-B46A-68E2DAF52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E1317C-19A7-6A49-A442-EDBAB7BF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AA3-D461-2847-B75C-68132C73DF4B}" type="datetimeFigureOut">
              <a:rPr lang="en-US" smtClean="0"/>
              <a:t>5/12/21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C32FE0-A353-E44B-986A-A735E9E59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D50063-767E-7B4C-9DFE-0F0861DAD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7C3F-F71D-3D40-957E-C4DD05D84CF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iagram, text&#10;&#10;Description automatically generated">
            <a:extLst>
              <a:ext uri="{FF2B5EF4-FFF2-40B4-BE49-F238E27FC236}">
                <a16:creationId xmlns:a16="http://schemas.microsoft.com/office/drawing/2014/main" id="{2A72728D-79C3-7446-A109-1C7F599985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188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website&#10;&#10;Description automatically generated">
            <a:extLst>
              <a:ext uri="{FF2B5EF4-FFF2-40B4-BE49-F238E27FC236}">
                <a16:creationId xmlns:a16="http://schemas.microsoft.com/office/drawing/2014/main" id="{410CDA99-D3D8-C74A-A132-6094D97AD7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21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C9A07134-0B52-4E42-BC56-621907C9A1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0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B7B099-8978-5549-96D0-2C9832FA76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04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CC451-231C-B042-AC7E-034112B6C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012DBA-ED9C-C043-BD38-EC24FD03A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AA3-D461-2847-B75C-68132C73DF4B}" type="datetimeFigureOut">
              <a:rPr lang="en-US" smtClean="0"/>
              <a:t>5/12/21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FBFE4B-91A0-A843-8E4F-5C50A0D0E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123C09-6C51-B842-9C98-4D0DF6A9E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7C3F-F71D-3D40-957E-C4DD05D84CFB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C2F660C1-0088-1244-93BF-C0E50C490A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26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C0AA3-D461-2847-B75C-68132C73DF4B}" type="datetimeFigureOut">
              <a:rPr lang="en-US" smtClean="0"/>
              <a:t>5/12/21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A7C3F-F71D-3D40-957E-C4DD05D84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2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0" r:id="rId5"/>
    <p:sldLayoutId id="2147483665" r:id="rId6"/>
    <p:sldLayoutId id="2147483666" r:id="rId7"/>
    <p:sldLayoutId id="2147483667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8341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0500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487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693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1152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5593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4563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894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Macintosh PowerPoint</Application>
  <PresentationFormat>A4 Paper (210x297 mm)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Skippy bird</dc:creator>
  <cp:lastModifiedBy>Skippy bird</cp:lastModifiedBy>
  <cp:revision>1</cp:revision>
  <dcterms:created xsi:type="dcterms:W3CDTF">2021-03-26T15:04:33Z</dcterms:created>
  <dcterms:modified xsi:type="dcterms:W3CDTF">2021-05-12T09:20:53Z</dcterms:modified>
</cp:coreProperties>
</file>